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8186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24/08/2021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01961" y="430609"/>
            <a:ext cx="3028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DE TUTORIAS ITH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Oficio con tutores asignados por departamento académico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Registros del sistema Institucional de Tutorías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Plan Institucional de Tutorías (PIT)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Manual de tutorías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20937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Capacitación, Recursos Humanos, Recursos Financieros,  Recursos didácticos y materiales. 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59804" y="107678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70944" y="2662910"/>
            <a:ext cx="4341016" cy="21150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SELECCIÓN Y ASIGNACION  DE TUTORES  A LOS GRUPOS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PROGRAMA DE SEGUIMIENTO DE TUTORIAS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SESIONES GRUPALES E INDIVIDUALES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SISTEMA DE ENTREVISTAS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CANALIZACIONES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REPORTE FINAL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165987" y="2655586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20935" y="5147291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1. Detección de casos en riesgo máximo 5%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Aumento del índice de aprobación 60%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Disminución del índice de deserción escolar 6% 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82299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Índices académicos como son: el de reprobación, deserción y eficiencia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erminal 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Reporte de Canalización a las diferentes áreas, ya sea académica o psicológica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93520" y="5655143"/>
            <a:ext cx="2535810" cy="10140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 no contar con la información, datos o personal necesario no tendríamos los grupos cubiertos con su tutor al inicio del curso 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9128148" y="5583090"/>
            <a:ext cx="1873885" cy="10140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Los índices de reprobación, deserción y eficiencia terminal se verían afectados. 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0" y="2425540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13639" y="448142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70925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29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711960" y="5855866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689513" y="477791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187234" y="407007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7811978" y="140043"/>
            <a:ext cx="36880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Versión 2.0 Julio 12, 2021</a:t>
            </a:r>
          </a:p>
          <a:p>
            <a:r>
              <a:rPr lang="es-MX" sz="1400" b="1" dirty="0" smtClean="0"/>
              <a:t>Elaborado por: M.A. Karla Lorena </a:t>
            </a:r>
            <a:r>
              <a:rPr lang="es-MX" sz="1400" b="1" dirty="0" err="1" smtClean="0"/>
              <a:t>Gaviña</a:t>
            </a:r>
            <a:r>
              <a:rPr lang="es-MX" sz="1400" b="1" dirty="0" smtClean="0"/>
              <a:t> Zepeda.</a:t>
            </a:r>
          </a:p>
          <a:p>
            <a:r>
              <a:rPr lang="es-MX" sz="1400" b="1" dirty="0" smtClean="0"/>
              <a:t>El proceso de revisará dos veces por semestre. </a:t>
            </a:r>
            <a:endParaRPr lang="es-MX" sz="1400" b="1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19777</TotalTime>
  <Words>153</Words>
  <Application>Microsoft Office PowerPoint</Application>
  <PresentationFormat>Panorámica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Guillermo</cp:lastModifiedBy>
  <cp:revision>40</cp:revision>
  <cp:lastPrinted>2019-02-01T18:04:30Z</cp:lastPrinted>
  <dcterms:created xsi:type="dcterms:W3CDTF">2017-10-05T18:52:50Z</dcterms:created>
  <dcterms:modified xsi:type="dcterms:W3CDTF">2021-08-24T12:31:38Z</dcterms:modified>
</cp:coreProperties>
</file>